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74" r:id="rId5"/>
    <p:sldId id="275" r:id="rId6"/>
    <p:sldId id="276" r:id="rId7"/>
    <p:sldId id="278" r:id="rId8"/>
    <p:sldId id="279" r:id="rId9"/>
    <p:sldId id="268" r:id="rId10"/>
  </p:sldIdLst>
  <p:sldSz cx="18288000" cy="10287000"/>
  <p:notesSz cx="7100888" cy="93853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 Italics" panose="020B0604020202020204" charset="0"/>
      <p:regular r:id="rId19"/>
    </p:embeddedFont>
    <p:embeddedFont>
      <p:font typeface="Montserrat Thin" panose="00000300000000000000" pitchFamily="2" charset="0"/>
      <p:regular r:id="rId20"/>
      <p:italic r:id="rId21"/>
    </p:embeddedFont>
    <p:embeddedFont>
      <p:font typeface="Open Sans Extra Bold Italics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1522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microsoft.com/office/2007/relationships/hdphoto" Target="../media/hdphoto1.wdp"/><Relationship Id="rId7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.wdp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7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>
            <a:extLst>
              <a:ext uri="{FF2B5EF4-FFF2-40B4-BE49-F238E27FC236}">
                <a16:creationId xmlns:a16="http://schemas.microsoft.com/office/drawing/2014/main" id="{651EA87C-DC97-94E5-F217-D83CB2517E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30" name="Group 4">
            <a:extLst>
              <a:ext uri="{FF2B5EF4-FFF2-40B4-BE49-F238E27FC236}">
                <a16:creationId xmlns:a16="http://schemas.microsoft.com/office/drawing/2014/main" id="{AB75ECAC-F55C-217D-036E-112FCE35E219}"/>
              </a:ext>
            </a:extLst>
          </p:cNvPr>
          <p:cNvGrpSpPr/>
          <p:nvPr/>
        </p:nvGrpSpPr>
        <p:grpSpPr>
          <a:xfrm>
            <a:off x="-609600" y="-1790700"/>
            <a:ext cx="20254455" cy="13468799"/>
            <a:chOff x="0" y="-38100"/>
            <a:chExt cx="2178921" cy="3547338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B9D28365-8790-CE32-7469-FD96714B85D5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70CBCCAD-7A5B-F640-6DA2-A2C893F11A3F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4B0882D9-D712-23FF-4AD2-780C63773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6756024"/>
            <a:ext cx="5740817" cy="292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AB7172AB-E9EA-93F8-DB1D-36650C23E2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756026"/>
            <a:ext cx="5715001" cy="2912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2A9AFB6-A476-8CC5-645E-3D5851098D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198" y="3086100"/>
            <a:ext cx="5715002" cy="332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3714FBF3-C5AB-1C65-5A5A-0502B6FFB0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199" y="6667500"/>
            <a:ext cx="5715001" cy="2973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Freeform 4"/>
          <p:cNvSpPr/>
          <p:nvPr/>
        </p:nvSpPr>
        <p:spPr>
          <a:xfrm>
            <a:off x="12924930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296146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67363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3" y="0"/>
                </a:lnTo>
                <a:lnTo>
                  <a:pt x="5628783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384088" y="-283374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3" y="0"/>
                </a:lnTo>
                <a:lnTo>
                  <a:pt x="5628783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961421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>
            <a:off x="0" y="9729698"/>
            <a:ext cx="21884187" cy="0"/>
          </a:xfrm>
          <a:prstGeom prst="line">
            <a:avLst/>
          </a:prstGeom>
          <a:ln w="133350" cap="flat">
            <a:solidFill>
              <a:srgbClr val="001E4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2430304" y="6119381"/>
            <a:ext cx="9569136" cy="477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2"/>
              </a:lnSpc>
            </a:pPr>
            <a:r>
              <a:rPr lang="en-US" sz="2780" dirty="0" err="1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Segurança</a:t>
            </a:r>
            <a:r>
              <a:rPr lang="en-US" sz="2780" dirty="0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, </a:t>
            </a:r>
            <a:r>
              <a:rPr lang="en-US" sz="2780" dirty="0" err="1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Meio</a:t>
            </a:r>
            <a:r>
              <a:rPr lang="en-US" sz="2780" dirty="0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</a:t>
            </a:r>
            <a:r>
              <a:rPr lang="en-US" sz="2780" dirty="0" err="1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ambiente</a:t>
            </a:r>
            <a:r>
              <a:rPr lang="en-US" sz="2780" dirty="0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e </a:t>
            </a:r>
            <a:r>
              <a:rPr lang="en-US" sz="2780" dirty="0" err="1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Qualidade</a:t>
            </a:r>
            <a:r>
              <a:rPr lang="en-US" sz="2780" dirty="0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.</a:t>
            </a: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1228049-0FA4-E515-CD44-BA384D9AF975}"/>
              </a:ext>
            </a:extLst>
          </p:cNvPr>
          <p:cNvGrpSpPr/>
          <p:nvPr/>
        </p:nvGrpSpPr>
        <p:grpSpPr>
          <a:xfrm>
            <a:off x="10668000" y="952500"/>
            <a:ext cx="8128611" cy="1859809"/>
            <a:chOff x="10668000" y="391093"/>
            <a:chExt cx="8128611" cy="1859809"/>
          </a:xfrm>
        </p:grpSpPr>
        <p:sp>
          <p:nvSpPr>
            <p:cNvPr id="10" name="TextBox 10"/>
            <p:cNvSpPr txBox="1"/>
            <p:nvPr/>
          </p:nvSpPr>
          <p:spPr>
            <a:xfrm>
              <a:off x="10668000" y="391093"/>
              <a:ext cx="8128611" cy="16126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2048"/>
                </a:lnSpc>
              </a:pPr>
              <a:r>
                <a:rPr lang="en-US" sz="13848" i="1" dirty="0">
                  <a:solidFill>
                    <a:srgbClr val="FCFAF9"/>
                  </a:solidFill>
                  <a:latin typeface="Open Sans Extra Bold Italics"/>
                  <a:ea typeface="Open Sans Extra Bold Italics"/>
                  <a:cs typeface="Open Sans Extra Bold Italics"/>
                  <a:sym typeface="Open Sans Extra Bold Italics"/>
                </a:rPr>
                <a:t>USIFACE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1506200" y="1794623"/>
              <a:ext cx="5711689" cy="4562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96"/>
                </a:lnSpc>
              </a:pPr>
              <a:r>
                <a:rPr lang="en-US" sz="3904" i="1" dirty="0">
                  <a:solidFill>
                    <a:srgbClr val="FCFAF9"/>
                  </a:solidFill>
                  <a:latin typeface="Open Sans Extra Bold Italics"/>
                  <a:ea typeface="Open Sans Extra Bold Italics"/>
                  <a:cs typeface="Open Sans Extra Bold Italics"/>
                  <a:sym typeface="Open Sans Extra Bold Italics"/>
                </a:rPr>
                <a:t>SERVIÇOS INDUSTRIAIS</a:t>
              </a:r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89472657-14E6-D97B-23E2-7907C2FA7684}"/>
              </a:ext>
            </a:extLst>
          </p:cNvPr>
          <p:cNvSpPr txBox="1"/>
          <p:nvPr/>
        </p:nvSpPr>
        <p:spPr>
          <a:xfrm>
            <a:off x="1615376" y="2171181"/>
            <a:ext cx="1203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USINAGEM DE CAMPO.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NIVELAMENTO E ALINHAMENTO DE EQUIPAMENTOS. 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INSPEÇÃO  DE  EQUIPAMENTOS.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MANUTENÇÃO DE TROCADORES DE CALOR. 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LOCAÇÃO DE EQUIPAMENTOS. 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LOCAÇÃO DE FERRAMENTAS.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SERVIÇOS DE ENGENHARIA CIVIL.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74282033-261A-CBAF-69AF-8F26CC19B5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4" name="Group 4"/>
          <p:cNvGrpSpPr/>
          <p:nvPr/>
        </p:nvGrpSpPr>
        <p:grpSpPr>
          <a:xfrm>
            <a:off x="-424191" y="-2247900"/>
            <a:ext cx="20218639" cy="13886091"/>
            <a:chOff x="0" y="-38100"/>
            <a:chExt cx="2175068" cy="3657242"/>
          </a:xfrm>
        </p:grpSpPr>
        <p:sp>
          <p:nvSpPr>
            <p:cNvPr id="5" name="Freeform 5"/>
            <p:cNvSpPr/>
            <p:nvPr/>
          </p:nvSpPr>
          <p:spPr>
            <a:xfrm>
              <a:off x="40987" y="495586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1559299" y="9540369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66471" y="9540369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192000" y="1989741"/>
            <a:ext cx="5882704" cy="3657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4926"/>
              </a:lnSpc>
            </a:pPr>
            <a:r>
              <a:rPr lang="en-US" sz="9900" b="1" i="1" dirty="0">
                <a:solidFill>
                  <a:srgbClr val="FCFAF9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SOBRE</a:t>
            </a:r>
          </a:p>
          <a:p>
            <a:pPr algn="l">
              <a:lnSpc>
                <a:spcPts val="14926"/>
              </a:lnSpc>
            </a:pPr>
            <a:r>
              <a:rPr lang="en-US" sz="9900" b="1" i="1" dirty="0">
                <a:solidFill>
                  <a:srgbClr val="FCFAF9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USIFACE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65232BD7-175A-C82D-603E-4584993D1637}"/>
              </a:ext>
            </a:extLst>
          </p:cNvPr>
          <p:cNvSpPr/>
          <p:nvPr/>
        </p:nvSpPr>
        <p:spPr>
          <a:xfrm>
            <a:off x="11366337" y="-87127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AA016945-A596-B893-3802-F8CE818B4B6C}"/>
              </a:ext>
            </a:extLst>
          </p:cNvPr>
          <p:cNvSpPr/>
          <p:nvPr/>
        </p:nvSpPr>
        <p:spPr>
          <a:xfrm>
            <a:off x="11518737" y="65273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136E58B9-D841-D055-B854-AD85A515035F}"/>
              </a:ext>
            </a:extLst>
          </p:cNvPr>
          <p:cNvSpPr/>
          <p:nvPr/>
        </p:nvSpPr>
        <p:spPr>
          <a:xfrm>
            <a:off x="14376228" y="-114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A7FC81D8-387A-4DB0-29C2-AF4CC8616E00}"/>
              </a:ext>
            </a:extLst>
          </p:cNvPr>
          <p:cNvSpPr/>
          <p:nvPr/>
        </p:nvSpPr>
        <p:spPr>
          <a:xfrm>
            <a:off x="14528628" y="381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9F45DB73-4CE5-CD8F-9DBD-4F36481C1C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" t="11020" r="33" b="-238"/>
          <a:stretch/>
        </p:blipFill>
        <p:spPr>
          <a:xfrm>
            <a:off x="1066800" y="266701"/>
            <a:ext cx="9049876" cy="5380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3"/>
          <p:cNvSpPr txBox="1"/>
          <p:nvPr/>
        </p:nvSpPr>
        <p:spPr>
          <a:xfrm>
            <a:off x="213296" y="5318806"/>
            <a:ext cx="18943667" cy="29391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84"/>
              </a:lnSpc>
            </a:pPr>
            <a:endParaRPr lang="pt-BR" sz="20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884"/>
              </a:lnSpc>
            </a:pPr>
            <a:endParaRPr lang="pt-BR" sz="20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884"/>
              </a:lnSpc>
            </a:pPr>
            <a:r>
              <a:rPr lang="pt-BR" sz="2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O natural crescimento com foco na oferta de soluções criativas e inteligentes para atividades industriais fez com que nos tornássemos </a:t>
            </a:r>
          </a:p>
          <a:p>
            <a:pPr algn="l">
              <a:lnSpc>
                <a:spcPts val="3884"/>
              </a:lnSpc>
            </a:pPr>
            <a:r>
              <a:rPr lang="pt-BR" sz="2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uma empresa com equipes mais qualificadas e experientes equipes técnicas do mercado Norte e Nordeste Para marcarmos uma nova</a:t>
            </a:r>
          </a:p>
          <a:p>
            <a:pPr algn="l">
              <a:lnSpc>
                <a:spcPts val="3884"/>
              </a:lnSpc>
            </a:pPr>
            <a:r>
              <a:rPr lang="pt-BR" sz="2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fase a USIFACE com a missão de aprimorar </a:t>
            </a:r>
            <a:r>
              <a:rPr lang="pt-BR" sz="2000" b="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aindamais</a:t>
            </a:r>
            <a:r>
              <a:rPr lang="pt-BR" sz="2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a qualidade de nosso atendimento e consolidarmos nossa imagem </a:t>
            </a:r>
          </a:p>
          <a:p>
            <a:pPr algn="l">
              <a:lnSpc>
                <a:spcPts val="3884"/>
              </a:lnSpc>
            </a:pPr>
            <a:r>
              <a:rPr lang="pt-BR" sz="2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como empresa com atuação nacional.</a:t>
            </a:r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497505CE-8584-5F77-40C7-450C52250936}"/>
              </a:ext>
            </a:extLst>
          </p:cNvPr>
          <p:cNvSpPr/>
          <p:nvPr/>
        </p:nvSpPr>
        <p:spPr>
          <a:xfrm>
            <a:off x="7086600" y="9557828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8741FE71-8BA4-D80B-3047-A6A694160DB7}"/>
              </a:ext>
            </a:extLst>
          </p:cNvPr>
          <p:cNvSpPr/>
          <p:nvPr/>
        </p:nvSpPr>
        <p:spPr>
          <a:xfrm>
            <a:off x="2590800" y="95631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E3AB8432-A9F7-2D94-CDD9-D30F72F5F65A}"/>
              </a:ext>
            </a:extLst>
          </p:cNvPr>
          <p:cNvSpPr/>
          <p:nvPr/>
        </p:nvSpPr>
        <p:spPr>
          <a:xfrm>
            <a:off x="-1143000" y="95631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D80C5829-2A41-F5CA-1ED7-67B8DFF526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23" name="Group 4">
            <a:extLst>
              <a:ext uri="{FF2B5EF4-FFF2-40B4-BE49-F238E27FC236}">
                <a16:creationId xmlns:a16="http://schemas.microsoft.com/office/drawing/2014/main" id="{1C44F7B9-9AFB-51A6-5053-553FD57CBA47}"/>
              </a:ext>
            </a:extLst>
          </p:cNvPr>
          <p:cNvGrpSpPr/>
          <p:nvPr/>
        </p:nvGrpSpPr>
        <p:grpSpPr>
          <a:xfrm>
            <a:off x="-596448" y="-1714500"/>
            <a:ext cx="20254455" cy="13468799"/>
            <a:chOff x="0" y="-38100"/>
            <a:chExt cx="2178921" cy="3547338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3E0AB61-D2C9-5F75-0B94-DE1328D3A312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1F304943-259D-B2D4-F960-53770C10AFA3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Atividades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472623" y="2704912"/>
            <a:ext cx="9048164" cy="5329408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Faceamento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Flanges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até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4.000mm.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Trepanação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até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24” (Hot Tapping e Stop Line).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Fresagem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Linear (X-Y-Z).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Corte a Frio 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Biesel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até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24”.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Extração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parafusos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até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4”.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Mandrilhagem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Campo.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7772400" y="-24697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Usinagem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de Campo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04"/>
          <a:stretch/>
        </p:blipFill>
        <p:spPr>
          <a:xfrm>
            <a:off x="457200" y="2195512"/>
            <a:ext cx="3361953" cy="2971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40" y="2195513"/>
            <a:ext cx="3361953" cy="29718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447" y="5349276"/>
            <a:ext cx="3361953" cy="298294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49276"/>
            <a:ext cx="3361953" cy="2971800"/>
          </a:xfrm>
          <a:prstGeom prst="rect">
            <a:avLst/>
          </a:prstGeom>
        </p:spPr>
      </p:pic>
      <p:sp>
        <p:nvSpPr>
          <p:cNvPr id="26" name="Freeform 7">
            <a:extLst>
              <a:ext uri="{FF2B5EF4-FFF2-40B4-BE49-F238E27FC236}">
                <a16:creationId xmlns:a16="http://schemas.microsoft.com/office/drawing/2014/main" id="{FC86247C-850E-8329-853B-8D116AC3E2F5}"/>
              </a:ext>
            </a:extLst>
          </p:cNvPr>
          <p:cNvSpPr/>
          <p:nvPr/>
        </p:nvSpPr>
        <p:spPr>
          <a:xfrm>
            <a:off x="7162800" y="9634028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CF4AD5F4-75D7-9505-BDAF-CEDC3BC618ED}"/>
              </a:ext>
            </a:extLst>
          </p:cNvPr>
          <p:cNvSpPr/>
          <p:nvPr/>
        </p:nvSpPr>
        <p:spPr>
          <a:xfrm>
            <a:off x="11630467" y="9654083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E1B9939C-AE4A-B19A-74E0-DF395BD3A398}"/>
              </a:ext>
            </a:extLst>
          </p:cNvPr>
          <p:cNvSpPr/>
          <p:nvPr/>
        </p:nvSpPr>
        <p:spPr>
          <a:xfrm>
            <a:off x="14623092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F87F20D-0E7B-876A-C4B0-4CFB15B5FC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12" name="Group 4">
            <a:extLst>
              <a:ext uri="{FF2B5EF4-FFF2-40B4-BE49-F238E27FC236}">
                <a16:creationId xmlns:a16="http://schemas.microsoft.com/office/drawing/2014/main" id="{E7D0AEED-6CD3-AC35-31C3-52108EF2B594}"/>
              </a:ext>
            </a:extLst>
          </p:cNvPr>
          <p:cNvGrpSpPr/>
          <p:nvPr/>
        </p:nvGrpSpPr>
        <p:grpSpPr>
          <a:xfrm>
            <a:off x="-457200" y="-1714500"/>
            <a:ext cx="20254455" cy="13468799"/>
            <a:chOff x="0" y="-38100"/>
            <a:chExt cx="2178921" cy="354733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88252AB2-1D7E-D932-2924-9CF4305A2167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5AEB9F16-BD10-602A-BEFA-AC296A8B11AE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Atividades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59968" y="2355369"/>
            <a:ext cx="9644109" cy="395210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 eixos, </a:t>
            </a:r>
          </a:p>
          <a:p>
            <a:pPr>
              <a:lnSpc>
                <a:spcPts val="3936"/>
              </a:lnSpc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acoplamentos e redutores</a:t>
            </a:r>
            <a:r>
              <a:rPr lang="en-US" sz="2800" b="1" dirty="0">
                <a:solidFill>
                  <a:schemeClr val="bg1"/>
                </a:solidFill>
                <a:latin typeface="Montserrat Bold Italics" panose="020B0604020202020204" charset="0"/>
                <a:sym typeface="Montserrat"/>
              </a:rPr>
              <a:t>.</a:t>
            </a:r>
          </a:p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 motores.</a:t>
            </a:r>
          </a:p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 extrusoras.</a:t>
            </a:r>
          </a:p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 turbinas.</a:t>
            </a:r>
          </a:p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 Hidrogeradores.</a:t>
            </a:r>
          </a:p>
          <a:p>
            <a:pPr marL="342900" indent="-342900">
              <a:lnSpc>
                <a:spcPts val="3936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schemeClr val="bg1"/>
                </a:solidFill>
                <a:effectLst/>
                <a:latin typeface="Montserrat Bold Italics" panose="020B0604020202020204" charset="0"/>
              </a:rPr>
              <a:t>Serviços de alinhamento de</a:t>
            </a:r>
            <a:r>
              <a:rPr lang="en-US" sz="2800" b="1" dirty="0">
                <a:solidFill>
                  <a:schemeClr val="bg1"/>
                </a:solidFill>
                <a:effectLst/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Montserrat"/>
                <a:sym typeface="Montserrat"/>
              </a:rPr>
              <a:t>bombas</a:t>
            </a:r>
            <a:r>
              <a:rPr lang="en-US" sz="2800" b="1" dirty="0">
                <a:solidFill>
                  <a:schemeClr val="bg1"/>
                </a:solidFill>
                <a:effectLst/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Montserrat"/>
                <a:sym typeface="Montserrat"/>
              </a:rPr>
              <a:t>em</a:t>
            </a:r>
            <a:r>
              <a:rPr lang="en-US" sz="2800" b="1" dirty="0">
                <a:solidFill>
                  <a:schemeClr val="bg1"/>
                </a:solidFill>
                <a:effectLst/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Montserrat"/>
                <a:sym typeface="Montserrat"/>
              </a:rPr>
              <a:t>geral</a:t>
            </a:r>
            <a:r>
              <a:rPr lang="en-US" sz="2800" b="1" dirty="0">
                <a:solidFill>
                  <a:schemeClr val="bg1"/>
                </a:solidFill>
                <a:effectLst/>
                <a:latin typeface="Montserrat"/>
                <a:sym typeface="Montserrat"/>
              </a:rPr>
              <a:t>.</a:t>
            </a:r>
            <a:endParaRPr lang="en-US" sz="2800" b="1" dirty="0">
              <a:solidFill>
                <a:schemeClr val="bg1"/>
              </a:solidFill>
              <a:latin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7162800" y="-602440"/>
            <a:ext cx="11284520" cy="2169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640"/>
              </a:lnSpc>
            </a:pPr>
            <a:r>
              <a:rPr lang="en-US" sz="36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Nivelamento</a:t>
            </a:r>
            <a:r>
              <a:rPr lang="en-US" sz="36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e </a:t>
            </a:r>
            <a:r>
              <a:rPr lang="en-US" sz="36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Alinhamento</a:t>
            </a:r>
            <a:endParaRPr lang="en-US" sz="36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  <a:p>
            <a:pPr algn="ctr"/>
            <a:r>
              <a:rPr lang="en-US" sz="36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Equipamentos</a:t>
            </a:r>
            <a:endParaRPr lang="en-US" sz="36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 r="7417"/>
          <a:stretch/>
        </p:blipFill>
        <p:spPr>
          <a:xfrm>
            <a:off x="457200" y="2195512"/>
            <a:ext cx="3361953" cy="2971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7040" y="2195512"/>
            <a:ext cx="3361953" cy="29718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9447" y="5592966"/>
            <a:ext cx="3361953" cy="249556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5590447"/>
            <a:ext cx="3361953" cy="2489457"/>
          </a:xfrm>
          <a:prstGeom prst="rect">
            <a:avLst/>
          </a:prstGeom>
        </p:spPr>
      </p:pic>
      <p:sp>
        <p:nvSpPr>
          <p:cNvPr id="2" name="Freeform 7">
            <a:extLst>
              <a:ext uri="{FF2B5EF4-FFF2-40B4-BE49-F238E27FC236}">
                <a16:creationId xmlns:a16="http://schemas.microsoft.com/office/drawing/2014/main" id="{06771C84-4BA1-B1F3-D32A-52B1D9230926}"/>
              </a:ext>
            </a:extLst>
          </p:cNvPr>
          <p:cNvSpPr/>
          <p:nvPr/>
        </p:nvSpPr>
        <p:spPr>
          <a:xfrm>
            <a:off x="716280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B3AD9C0F-C4C8-00CE-A76C-92BCBE53DB0D}"/>
              </a:ext>
            </a:extLst>
          </p:cNvPr>
          <p:cNvSpPr/>
          <p:nvPr/>
        </p:nvSpPr>
        <p:spPr>
          <a:xfrm>
            <a:off x="937516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BDB80793-10FD-5690-8E60-ABAE70D3C803}"/>
              </a:ext>
            </a:extLst>
          </p:cNvPr>
          <p:cNvSpPr/>
          <p:nvPr/>
        </p:nvSpPr>
        <p:spPr>
          <a:xfrm>
            <a:off x="13842828" y="9648704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808271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F708AE2-CC31-E9FE-D9DC-BDE532B02B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EBDCC19F-B914-85CB-1146-4C37B3BF7174}"/>
              </a:ext>
            </a:extLst>
          </p:cNvPr>
          <p:cNvGrpSpPr/>
          <p:nvPr/>
        </p:nvGrpSpPr>
        <p:grpSpPr>
          <a:xfrm>
            <a:off x="-533400" y="-1803178"/>
            <a:ext cx="20254455" cy="13468799"/>
            <a:chOff x="0" y="-38100"/>
            <a:chExt cx="2178921" cy="35473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C78DA54-90E4-049D-5F51-9171E0B23B03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5DACFF74-F14B-842C-CE09-4DA6B43C78F6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Atividades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25443" y="2705100"/>
            <a:ext cx="9048164" cy="5329408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Medição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espessura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Liquido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Penetrante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Ensaio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visual de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Solda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Nr 12 – Nr 13.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Particula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Magnetica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Ultrasom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Convencional</a:t>
            </a:r>
            <a:r>
              <a:rPr lang="en-US" sz="20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7772400" y="-24697"/>
            <a:ext cx="9677400" cy="13639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8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Inspeção</a:t>
            </a:r>
            <a:r>
              <a:rPr lang="en-US" sz="48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de </a:t>
            </a:r>
            <a:r>
              <a:rPr lang="en-US" sz="48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Equipamentos</a:t>
            </a:r>
            <a:endParaRPr lang="en-US" sz="48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" t="-372" r="32802" b="372"/>
          <a:stretch/>
        </p:blipFill>
        <p:spPr>
          <a:xfrm>
            <a:off x="457200" y="2195512"/>
            <a:ext cx="3361953" cy="2971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4318" y="2195512"/>
            <a:ext cx="3357082" cy="29718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9447" y="5427357"/>
            <a:ext cx="3361953" cy="2826784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5361443"/>
            <a:ext cx="3361953" cy="2970780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ECFF9F5F-1F5D-33DA-CD12-5662660E715A}"/>
              </a:ext>
            </a:extLst>
          </p:cNvPr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6CA08157-376C-7DC7-6DF4-93AA30330337}"/>
              </a:ext>
            </a:extLst>
          </p:cNvPr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A1026351-EFDC-3CB4-31D2-73FAC054BFC5}"/>
              </a:ext>
            </a:extLst>
          </p:cNvPr>
          <p:cNvSpPr/>
          <p:nvPr/>
        </p:nvSpPr>
        <p:spPr>
          <a:xfrm>
            <a:off x="716280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91CF15B8-3CFD-0E30-54E5-4CA61BD6B431}"/>
              </a:ext>
            </a:extLst>
          </p:cNvPr>
          <p:cNvSpPr/>
          <p:nvPr/>
        </p:nvSpPr>
        <p:spPr>
          <a:xfrm>
            <a:off x="937516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836355CB-2008-EA85-2A5B-BF7C545FFF03}"/>
              </a:ext>
            </a:extLst>
          </p:cNvPr>
          <p:cNvSpPr/>
          <p:nvPr/>
        </p:nvSpPr>
        <p:spPr>
          <a:xfrm>
            <a:off x="13842828" y="9648704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14159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D5D9A60-71BB-ECFB-68BC-9019DFAF10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7093A938-FACD-D35D-9754-5E50E6270A92}"/>
              </a:ext>
            </a:extLst>
          </p:cNvPr>
          <p:cNvGrpSpPr/>
          <p:nvPr/>
        </p:nvGrpSpPr>
        <p:grpSpPr>
          <a:xfrm>
            <a:off x="-609600" y="-1714500"/>
            <a:ext cx="20254455" cy="13468799"/>
            <a:chOff x="0" y="-38100"/>
            <a:chExt cx="2178921" cy="35473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BCF260E-51FF-D071-E679-DBFE73C5D6D5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126C084E-CB30-50D3-5EE9-A3239A031585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Atividades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796923" y="3320332"/>
            <a:ext cx="9048164" cy="4036746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Caminhão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Munck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Retroescavadeira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Equipamentos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Torque.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Compressores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7772400" y="-24697"/>
            <a:ext cx="8736883" cy="1351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4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Locação</a:t>
            </a:r>
            <a:r>
              <a:rPr lang="en-US" sz="44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de </a:t>
            </a:r>
            <a:r>
              <a:rPr lang="en-US" sz="44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Equipametos</a:t>
            </a:r>
            <a:endParaRPr lang="en-US" sz="44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1" t="-1151" r="-945" b="1151"/>
          <a:stretch/>
        </p:blipFill>
        <p:spPr>
          <a:xfrm>
            <a:off x="442913" y="2206747"/>
            <a:ext cx="3361953" cy="2971800"/>
          </a:xfrm>
          <a:prstGeom prst="rect">
            <a:avLst/>
          </a:prstGeom>
          <a:effectLst>
            <a:glow rad="1041400">
              <a:schemeClr val="accent1">
                <a:alpha val="40000"/>
              </a:schemeClr>
            </a:glow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4793" y="2205518"/>
            <a:ext cx="3361953" cy="29829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1937" y="5349276"/>
            <a:ext cx="3361953" cy="298294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1" y="5349276"/>
            <a:ext cx="3347666" cy="2971800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697B9CC7-2971-5DA3-C59C-381DB9E46FC8}"/>
              </a:ext>
            </a:extLst>
          </p:cNvPr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3F5AD5D9-DEF9-01E4-7B29-9C2D900C0F49}"/>
              </a:ext>
            </a:extLst>
          </p:cNvPr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9EFAE6CE-7921-FD24-689A-9B44AA587B92}"/>
              </a:ext>
            </a:extLst>
          </p:cNvPr>
          <p:cNvSpPr/>
          <p:nvPr/>
        </p:nvSpPr>
        <p:spPr>
          <a:xfrm>
            <a:off x="716280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1E4925B6-1D13-2923-B500-93D096FB8AE7}"/>
              </a:ext>
            </a:extLst>
          </p:cNvPr>
          <p:cNvSpPr/>
          <p:nvPr/>
        </p:nvSpPr>
        <p:spPr>
          <a:xfrm>
            <a:off x="937516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848DAEF7-9873-191F-3DDA-310DC8C7F67D}"/>
              </a:ext>
            </a:extLst>
          </p:cNvPr>
          <p:cNvSpPr/>
          <p:nvPr/>
        </p:nvSpPr>
        <p:spPr>
          <a:xfrm>
            <a:off x="13842828" y="9648704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298453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D5D9A60-71BB-ECFB-68BC-9019DFAF10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7093A938-FACD-D35D-9754-5E50E6270A92}"/>
              </a:ext>
            </a:extLst>
          </p:cNvPr>
          <p:cNvGrpSpPr/>
          <p:nvPr/>
        </p:nvGrpSpPr>
        <p:grpSpPr>
          <a:xfrm>
            <a:off x="-609600" y="-1714500"/>
            <a:ext cx="20254455" cy="13468799"/>
            <a:chOff x="0" y="-38100"/>
            <a:chExt cx="2178921" cy="35473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BCF260E-51FF-D071-E679-DBFE73C5D6D5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126C084E-CB30-50D3-5EE9-A3239A031585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Atividades</a:t>
            </a:r>
            <a:r>
              <a:rPr lang="en-US" sz="60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796923" y="3320332"/>
            <a:ext cx="9048164" cy="4036746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Montagem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desmontagem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Trocadores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Retubagem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Fabricação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peças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Inspeção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Montserrat"/>
                <a:sym typeface="Montserrat"/>
              </a:rPr>
              <a:t>geral</a:t>
            </a: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.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7772400" y="-24697"/>
            <a:ext cx="8736883" cy="1351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4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Manutenção</a:t>
            </a:r>
            <a:r>
              <a:rPr lang="en-US" sz="44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 de </a:t>
            </a:r>
            <a:r>
              <a:rPr lang="en-US" sz="44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Trocadores</a:t>
            </a:r>
            <a:endParaRPr lang="en-US" sz="44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2" b="5802"/>
          <a:stretch/>
        </p:blipFill>
        <p:spPr>
          <a:xfrm>
            <a:off x="457200" y="2195512"/>
            <a:ext cx="3361953" cy="2971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7040" y="2205518"/>
            <a:ext cx="3361953" cy="2937981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1937" y="5349276"/>
            <a:ext cx="3361953" cy="298294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49276"/>
            <a:ext cx="3361953" cy="2971800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697B9CC7-2971-5DA3-C59C-381DB9E46FC8}"/>
              </a:ext>
            </a:extLst>
          </p:cNvPr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3F5AD5D9-DEF9-01E4-7B29-9C2D900C0F49}"/>
              </a:ext>
            </a:extLst>
          </p:cNvPr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9EFAE6CE-7921-FD24-689A-9B44AA587B92}"/>
              </a:ext>
            </a:extLst>
          </p:cNvPr>
          <p:cNvSpPr/>
          <p:nvPr/>
        </p:nvSpPr>
        <p:spPr>
          <a:xfrm>
            <a:off x="716280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1E4925B6-1D13-2923-B500-93D096FB8AE7}"/>
              </a:ext>
            </a:extLst>
          </p:cNvPr>
          <p:cNvSpPr/>
          <p:nvPr/>
        </p:nvSpPr>
        <p:spPr>
          <a:xfrm>
            <a:off x="937516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848DAEF7-9873-191F-3DDA-310DC8C7F67D}"/>
              </a:ext>
            </a:extLst>
          </p:cNvPr>
          <p:cNvSpPr/>
          <p:nvPr/>
        </p:nvSpPr>
        <p:spPr>
          <a:xfrm>
            <a:off x="13842828" y="9648704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225236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D5D9A60-71BB-ECFB-68BC-9019DFAF10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0" y="0"/>
            <a:ext cx="18775963" cy="1028700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7093A938-FACD-D35D-9754-5E50E6270A92}"/>
              </a:ext>
            </a:extLst>
          </p:cNvPr>
          <p:cNvGrpSpPr/>
          <p:nvPr/>
        </p:nvGrpSpPr>
        <p:grpSpPr>
          <a:xfrm>
            <a:off x="-609600" y="-1714500"/>
            <a:ext cx="20254455" cy="13468799"/>
            <a:chOff x="0" y="-38100"/>
            <a:chExt cx="2178921" cy="35473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BCF260E-51FF-D071-E679-DBFE73C5D6D5}"/>
                </a:ext>
              </a:extLst>
            </p:cNvPr>
            <p:cNvSpPr/>
            <p:nvPr/>
          </p:nvSpPr>
          <p:spPr>
            <a:xfrm>
              <a:off x="44840" y="385682"/>
              <a:ext cx="2134081" cy="3123556"/>
            </a:xfrm>
            <a:custGeom>
              <a:avLst/>
              <a:gdLst/>
              <a:ahLst/>
              <a:cxnLst/>
              <a:rect l="l" t="t" r="r" b="b"/>
              <a:pathLst>
                <a:path w="2134081" h="3123556">
                  <a:moveTo>
                    <a:pt x="48728" y="0"/>
                  </a:moveTo>
                  <a:lnTo>
                    <a:pt x="2085353" y="0"/>
                  </a:lnTo>
                  <a:cubicBezTo>
                    <a:pt x="2112264" y="0"/>
                    <a:pt x="2134081" y="21816"/>
                    <a:pt x="2134081" y="48728"/>
                  </a:cubicBezTo>
                  <a:lnTo>
                    <a:pt x="2134081" y="3074828"/>
                  </a:lnTo>
                  <a:cubicBezTo>
                    <a:pt x="2134081" y="3101740"/>
                    <a:pt x="2112264" y="3123556"/>
                    <a:pt x="2085353" y="3123556"/>
                  </a:cubicBezTo>
                  <a:lnTo>
                    <a:pt x="48728" y="3123556"/>
                  </a:lnTo>
                  <a:cubicBezTo>
                    <a:pt x="21816" y="3123556"/>
                    <a:pt x="0" y="3101740"/>
                    <a:pt x="0" y="3074828"/>
                  </a:cubicBezTo>
                  <a:lnTo>
                    <a:pt x="0" y="48728"/>
                  </a:lnTo>
                  <a:cubicBezTo>
                    <a:pt x="0" y="21816"/>
                    <a:pt x="21816" y="0"/>
                    <a:pt x="48728" y="0"/>
                  </a:cubicBezTo>
                  <a:close/>
                </a:path>
              </a:pathLst>
            </a:custGeom>
            <a:solidFill>
              <a:srgbClr val="001E47">
                <a:alpha val="86667"/>
              </a:srgbClr>
            </a:solidFill>
          </p:spPr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126C084E-CB30-50D3-5EE9-A3239A031585}"/>
                </a:ext>
              </a:extLst>
            </p:cNvPr>
            <p:cNvSpPr txBox="1"/>
            <p:nvPr/>
          </p:nvSpPr>
          <p:spPr>
            <a:xfrm>
              <a:off x="0" y="-38100"/>
              <a:ext cx="2134081" cy="31616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-1228678" y="-10619880"/>
            <a:ext cx="8516898" cy="22185655"/>
            <a:chOff x="0" y="-2601684"/>
            <a:chExt cx="2243134" cy="5843136"/>
          </a:xfrm>
        </p:grpSpPr>
        <p:sp>
          <p:nvSpPr>
            <p:cNvPr id="4" name="Freeform 4"/>
            <p:cNvSpPr/>
            <p:nvPr/>
          </p:nvSpPr>
          <p:spPr>
            <a:xfrm>
              <a:off x="323602" y="-2601684"/>
              <a:ext cx="1919532" cy="3228492"/>
            </a:xfrm>
            <a:custGeom>
              <a:avLst/>
              <a:gdLst/>
              <a:ahLst/>
              <a:cxnLst/>
              <a:rect l="l" t="t" r="r" b="b"/>
              <a:pathLst>
                <a:path w="2243134" h="3241452">
                  <a:moveTo>
                    <a:pt x="46359" y="0"/>
                  </a:moveTo>
                  <a:lnTo>
                    <a:pt x="2196774" y="0"/>
                  </a:lnTo>
                  <a:cubicBezTo>
                    <a:pt x="2222378" y="0"/>
                    <a:pt x="2243134" y="20756"/>
                    <a:pt x="2243134" y="46359"/>
                  </a:cubicBezTo>
                  <a:lnTo>
                    <a:pt x="2243134" y="3195092"/>
                  </a:lnTo>
                  <a:cubicBezTo>
                    <a:pt x="2243134" y="3220696"/>
                    <a:pt x="2222378" y="3241452"/>
                    <a:pt x="2196774" y="3241452"/>
                  </a:cubicBezTo>
                  <a:lnTo>
                    <a:pt x="46359" y="3241452"/>
                  </a:lnTo>
                  <a:cubicBezTo>
                    <a:pt x="20756" y="3241452"/>
                    <a:pt x="0" y="3220696"/>
                    <a:pt x="0" y="3195092"/>
                  </a:cubicBezTo>
                  <a:lnTo>
                    <a:pt x="0" y="46359"/>
                  </a:lnTo>
                  <a:cubicBezTo>
                    <a:pt x="0" y="20756"/>
                    <a:pt x="20756" y="0"/>
                    <a:pt x="46359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43134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19200" y="-24696"/>
            <a:ext cx="8736883" cy="1401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6000" b="1" i="1" dirty="0" err="1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Contato</a:t>
            </a:r>
            <a:endParaRPr lang="en-US" sz="6000" b="1" i="1" dirty="0">
              <a:solidFill>
                <a:schemeClr val="bg1"/>
              </a:solidFill>
              <a:latin typeface="Montserrat Bold Italics"/>
              <a:ea typeface="Montserrat Bold Italics"/>
              <a:cs typeface="Montserrat Bold Italics"/>
              <a:sym typeface="Montserrat Bold Itali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455840" y="5516171"/>
            <a:ext cx="9048164" cy="2313197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(71) 9 8277 – 6671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Sandoval@usicamp.ind.br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85176DB-77FE-8EB2-EA51-040C93A96760}"/>
              </a:ext>
            </a:extLst>
          </p:cNvPr>
          <p:cNvSpPr txBox="1"/>
          <p:nvPr/>
        </p:nvSpPr>
        <p:spPr>
          <a:xfrm>
            <a:off x="8707903" y="623736"/>
            <a:ext cx="8736883" cy="14864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4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André Mendes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D06588-CE65-ADE7-86EA-538AE63E42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r="7577"/>
          <a:stretch/>
        </p:blipFill>
        <p:spPr>
          <a:xfrm>
            <a:off x="457200" y="2195512"/>
            <a:ext cx="3361953" cy="2971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F630DFB-E62F-8ADB-CF77-C5834DCBD3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7040" y="2205518"/>
            <a:ext cx="3361953" cy="29829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BFA63DE-101E-6DE9-7866-CE36C5EA1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1937" y="5349276"/>
            <a:ext cx="3361953" cy="298294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C66D090-63EF-6992-1BE0-2B44D79F31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5349276"/>
            <a:ext cx="3361953" cy="2982947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697B9CC7-2971-5DA3-C59C-381DB9E46FC8}"/>
              </a:ext>
            </a:extLst>
          </p:cNvPr>
          <p:cNvSpPr/>
          <p:nvPr/>
        </p:nvSpPr>
        <p:spPr>
          <a:xfrm>
            <a:off x="-2512039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1" y="0"/>
                </a:lnTo>
                <a:lnTo>
                  <a:pt x="5207171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3F5AD5D9-DEF9-01E4-7B29-9C2D900C0F49}"/>
              </a:ext>
            </a:extLst>
          </p:cNvPr>
          <p:cNvSpPr/>
          <p:nvPr/>
        </p:nvSpPr>
        <p:spPr>
          <a:xfrm>
            <a:off x="2695132" y="9629896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9EFAE6CE-7921-FD24-689A-9B44AA587B92}"/>
              </a:ext>
            </a:extLst>
          </p:cNvPr>
          <p:cNvSpPr/>
          <p:nvPr/>
        </p:nvSpPr>
        <p:spPr>
          <a:xfrm>
            <a:off x="716280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1E4925B6-1D13-2923-B500-93D096FB8AE7}"/>
              </a:ext>
            </a:extLst>
          </p:cNvPr>
          <p:cNvSpPr/>
          <p:nvPr/>
        </p:nvSpPr>
        <p:spPr>
          <a:xfrm>
            <a:off x="9375160" y="9639300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848DAEF7-9873-191F-3DDA-310DC8C7F67D}"/>
              </a:ext>
            </a:extLst>
          </p:cNvPr>
          <p:cNvSpPr/>
          <p:nvPr/>
        </p:nvSpPr>
        <p:spPr>
          <a:xfrm>
            <a:off x="13842828" y="9648704"/>
            <a:ext cx="5207172" cy="995872"/>
          </a:xfrm>
          <a:custGeom>
            <a:avLst/>
            <a:gdLst/>
            <a:ahLst/>
            <a:cxnLst/>
            <a:rect l="l" t="t" r="r" b="b"/>
            <a:pathLst>
              <a:path w="5207172" h="995872">
                <a:moveTo>
                  <a:pt x="0" y="0"/>
                </a:moveTo>
                <a:lnTo>
                  <a:pt x="5207172" y="0"/>
                </a:lnTo>
                <a:lnTo>
                  <a:pt x="5207172" y="995872"/>
                </a:lnTo>
                <a:lnTo>
                  <a:pt x="0" y="995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7806C537-E2E3-BB4A-BBA3-64380B86878D}"/>
              </a:ext>
            </a:extLst>
          </p:cNvPr>
          <p:cNvSpPr txBox="1"/>
          <p:nvPr/>
        </p:nvSpPr>
        <p:spPr>
          <a:xfrm>
            <a:off x="8464968" y="2494082"/>
            <a:ext cx="8736883" cy="1351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4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Gustavo Freitas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86175849-C353-1F10-62B8-EBCEBE1BD234}"/>
              </a:ext>
            </a:extLst>
          </p:cNvPr>
          <p:cNvSpPr txBox="1"/>
          <p:nvPr/>
        </p:nvSpPr>
        <p:spPr>
          <a:xfrm>
            <a:off x="8464968" y="4204990"/>
            <a:ext cx="8736883" cy="1351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640"/>
              </a:lnSpc>
            </a:pPr>
            <a:r>
              <a:rPr lang="en-US" sz="4400" b="1" i="1" dirty="0">
                <a:solidFill>
                  <a:schemeClr val="bg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Sandoval Carvalho</a:t>
            </a: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5C62FE80-2781-47CC-54A1-E66A80D5606E}"/>
              </a:ext>
            </a:extLst>
          </p:cNvPr>
          <p:cNvSpPr txBox="1"/>
          <p:nvPr/>
        </p:nvSpPr>
        <p:spPr>
          <a:xfrm>
            <a:off x="8647687" y="1975105"/>
            <a:ext cx="9048164" cy="2313197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71 9 9916 - 8603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Andre@usicamp.ind.br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9A3361B1-EC90-4FCA-8AB7-1BBC722C0134}"/>
              </a:ext>
            </a:extLst>
          </p:cNvPr>
          <p:cNvSpPr txBox="1"/>
          <p:nvPr/>
        </p:nvSpPr>
        <p:spPr>
          <a:xfrm>
            <a:off x="8638559" y="3782357"/>
            <a:ext cx="9048164" cy="2313197"/>
          </a:xfrm>
          <a:prstGeom prst="rect">
            <a:avLst/>
          </a:prstGeom>
          <a:ln>
            <a:noFill/>
          </a:ln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71 9 9657 - 6618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latin typeface="Montserrat"/>
                <a:sym typeface="Montserrat"/>
              </a:rPr>
              <a:t>Gustavo@usicamp.ind.br</a:t>
            </a:r>
          </a:p>
          <a:p>
            <a:pPr>
              <a:lnSpc>
                <a:spcPts val="3936"/>
              </a:lnSpc>
            </a:pPr>
            <a:endParaRPr lang="en-US" dirty="0">
              <a:solidFill>
                <a:srgbClr val="002060"/>
              </a:solidFill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42900" indent="-342900" algn="l">
              <a:lnSpc>
                <a:spcPts val="3936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1E4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03752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1228678" y="30726"/>
            <a:ext cx="19516678" cy="12307387"/>
            <a:chOff x="0" y="0"/>
            <a:chExt cx="5140195" cy="324145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140195" cy="3241452"/>
            </a:xfrm>
            <a:custGeom>
              <a:avLst/>
              <a:gdLst/>
              <a:ahLst/>
              <a:cxnLst/>
              <a:rect l="l" t="t" r="r" b="b"/>
              <a:pathLst>
                <a:path w="5140195" h="3241452">
                  <a:moveTo>
                    <a:pt x="20231" y="0"/>
                  </a:moveTo>
                  <a:lnTo>
                    <a:pt x="5119964" y="0"/>
                  </a:lnTo>
                  <a:cubicBezTo>
                    <a:pt x="5131137" y="0"/>
                    <a:pt x="5140195" y="9058"/>
                    <a:pt x="5140195" y="20231"/>
                  </a:cubicBezTo>
                  <a:lnTo>
                    <a:pt x="5140195" y="3221221"/>
                  </a:lnTo>
                  <a:cubicBezTo>
                    <a:pt x="5140195" y="3232394"/>
                    <a:pt x="5131137" y="3241452"/>
                    <a:pt x="5119964" y="3241452"/>
                  </a:cubicBezTo>
                  <a:lnTo>
                    <a:pt x="20231" y="3241452"/>
                  </a:lnTo>
                  <a:cubicBezTo>
                    <a:pt x="9058" y="3241452"/>
                    <a:pt x="0" y="3232394"/>
                    <a:pt x="0" y="3221221"/>
                  </a:cubicBezTo>
                  <a:lnTo>
                    <a:pt x="0" y="20231"/>
                  </a:lnTo>
                  <a:cubicBezTo>
                    <a:pt x="0" y="9058"/>
                    <a:pt x="9058" y="0"/>
                    <a:pt x="20231" y="0"/>
                  </a:cubicBezTo>
                  <a:close/>
                </a:path>
              </a:pathLst>
            </a:custGeom>
            <a:solidFill>
              <a:srgbClr val="004AAD">
                <a:alpha val="71765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5140195" cy="32795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5400000">
            <a:off x="3449115" y="-3825230"/>
            <a:ext cx="10567516" cy="19056176"/>
          </a:xfrm>
          <a:custGeom>
            <a:avLst/>
            <a:gdLst/>
            <a:ahLst/>
            <a:cxnLst/>
            <a:rect l="l" t="t" r="r" b="b"/>
            <a:pathLst>
              <a:path w="10567516" h="19056176">
                <a:moveTo>
                  <a:pt x="0" y="0"/>
                </a:moveTo>
                <a:lnTo>
                  <a:pt x="10567516" y="0"/>
                </a:lnTo>
                <a:lnTo>
                  <a:pt x="10567516" y="19056176"/>
                </a:lnTo>
                <a:lnTo>
                  <a:pt x="0" y="190561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8" name="TextBox 8"/>
          <p:cNvSpPr txBox="1"/>
          <p:nvPr/>
        </p:nvSpPr>
        <p:spPr>
          <a:xfrm>
            <a:off x="1954628" y="4808908"/>
            <a:ext cx="14742234" cy="2019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530"/>
              </a:lnSpc>
            </a:pPr>
            <a:r>
              <a:rPr lang="en-US" sz="16702" b="1" i="1">
                <a:solidFill>
                  <a:srgbClr val="FCFAF9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ATENÇÃO</a:t>
            </a:r>
          </a:p>
        </p:txBody>
      </p:sp>
      <p:sp>
        <p:nvSpPr>
          <p:cNvPr id="9" name="Freeform 9"/>
          <p:cNvSpPr/>
          <p:nvPr/>
        </p:nvSpPr>
        <p:spPr>
          <a:xfrm rot="-280812">
            <a:off x="2755651" y="3559603"/>
            <a:ext cx="4629636" cy="1469910"/>
          </a:xfrm>
          <a:custGeom>
            <a:avLst/>
            <a:gdLst/>
            <a:ahLst/>
            <a:cxnLst/>
            <a:rect l="l" t="t" r="r" b="b"/>
            <a:pathLst>
              <a:path w="4629636" h="1469910">
                <a:moveTo>
                  <a:pt x="0" y="0"/>
                </a:moveTo>
                <a:lnTo>
                  <a:pt x="4629637" y="0"/>
                </a:lnTo>
                <a:lnTo>
                  <a:pt x="4629637" y="1469910"/>
                </a:lnTo>
                <a:lnTo>
                  <a:pt x="0" y="1469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924930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296146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67363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3" y="0"/>
                </a:lnTo>
                <a:lnTo>
                  <a:pt x="5628783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3961421" y="9748748"/>
            <a:ext cx="5628784" cy="1076505"/>
          </a:xfrm>
          <a:custGeom>
            <a:avLst/>
            <a:gdLst/>
            <a:ahLst/>
            <a:cxnLst/>
            <a:rect l="l" t="t" r="r" b="b"/>
            <a:pathLst>
              <a:path w="5628784" h="1076505">
                <a:moveTo>
                  <a:pt x="0" y="0"/>
                </a:moveTo>
                <a:lnTo>
                  <a:pt x="5628784" y="0"/>
                </a:lnTo>
                <a:lnTo>
                  <a:pt x="5628784" y="1076504"/>
                </a:lnTo>
                <a:lnTo>
                  <a:pt x="0" y="10765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AutoShape 14"/>
          <p:cNvSpPr/>
          <p:nvPr/>
        </p:nvSpPr>
        <p:spPr>
          <a:xfrm>
            <a:off x="0" y="9729698"/>
            <a:ext cx="21884187" cy="0"/>
          </a:xfrm>
          <a:prstGeom prst="line">
            <a:avLst/>
          </a:prstGeom>
          <a:ln w="133350" cap="flat">
            <a:solidFill>
              <a:srgbClr val="001E4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TextBox 15"/>
          <p:cNvSpPr txBox="1"/>
          <p:nvPr/>
        </p:nvSpPr>
        <p:spPr>
          <a:xfrm>
            <a:off x="2703402" y="3766986"/>
            <a:ext cx="7858822" cy="1107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36"/>
              </a:lnSpc>
            </a:pPr>
            <a:r>
              <a:rPr lang="en-US" sz="6454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OBRIGADO PELA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769662" y="6342126"/>
            <a:ext cx="7556083" cy="419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23"/>
              </a:lnSpc>
            </a:pPr>
            <a:r>
              <a:rPr lang="en-US" sz="2445" dirty="0">
                <a:solidFill>
                  <a:srgbClr val="FCFAF9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USIFACE SOLUCOES INDUSTRIAIS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6463</TotalTime>
  <Words>319</Words>
  <Application>Microsoft Office PowerPoint</Application>
  <PresentationFormat>Personalizar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Calibri</vt:lpstr>
      <vt:lpstr>Open Sans Extra Bold Italics</vt:lpstr>
      <vt:lpstr>Wingdings</vt:lpstr>
      <vt:lpstr>Montserrat Thin</vt:lpstr>
      <vt:lpstr>Montserrat Bold Italics</vt:lpstr>
      <vt:lpstr>Montserrat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de relatório de resultados para empresa azul e branco simples</dc:title>
  <dc:creator>Gustavo Freitas Mendes da Cruz</dc:creator>
  <cp:lastModifiedBy>gustavo cruz</cp:lastModifiedBy>
  <cp:revision>6</cp:revision>
  <dcterms:created xsi:type="dcterms:W3CDTF">2006-08-16T00:00:00Z</dcterms:created>
  <dcterms:modified xsi:type="dcterms:W3CDTF">2025-04-13T22:55:33Z</dcterms:modified>
  <dc:identifier>DAGVi-ZOBUg</dc:identifier>
</cp:coreProperties>
</file>